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5" r:id="rId10"/>
    <p:sldId id="274" r:id="rId11"/>
    <p:sldId id="277" r:id="rId12"/>
    <p:sldId id="276" r:id="rId13"/>
    <p:sldId id="279" r:id="rId14"/>
    <p:sldId id="278" r:id="rId15"/>
    <p:sldId id="281" r:id="rId16"/>
    <p:sldId id="280" r:id="rId17"/>
    <p:sldId id="283" r:id="rId18"/>
    <p:sldId id="282" r:id="rId19"/>
    <p:sldId id="285" r:id="rId20"/>
    <p:sldId id="284" r:id="rId21"/>
    <p:sldId id="287" r:id="rId22"/>
    <p:sldId id="286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0786-E6EC-40D0-9EA9-583B1A9C4AA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6310786-E6EC-40D0-9EA9-583B1A9C4AAD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11D1012-D5FC-426B-8B6A-048964A6D0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542108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</a:rPr>
              <a:t>Read-Around Review: bio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bpost\AppData\Local\Microsoft\Windows\Temporary Internet Files\Content.IE5\Q87XICAR\bi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7" y="3424237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post\AppData\Local\Microsoft\Windows\Temporary Internet Files\Content.IE5\Q87XICAR\bi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7" y="3424237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post\AppData\Local\Microsoft\Windows\Temporary Internet Files\Content.IE5\TYY3IZ86\lif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3424236"/>
            <a:ext cx="4762500" cy="290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348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609600"/>
            <a:ext cx="7975600" cy="5715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What is the word that identifies the type of book that is about a  person’s </a:t>
            </a:r>
            <a:r>
              <a:rPr lang="en-US" sz="6600" b="1" dirty="0" smtClean="0">
                <a:solidFill>
                  <a:srgbClr val="FF0000"/>
                </a:solidFill>
              </a:rPr>
              <a:t>life </a:t>
            </a:r>
            <a:r>
              <a:rPr lang="en-US" sz="6600" b="1" dirty="0" smtClean="0">
                <a:solidFill>
                  <a:schemeClr val="tx1"/>
                </a:solidFill>
              </a:rPr>
              <a:t>but was written by someone else?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153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b="1" dirty="0" smtClean="0">
                <a:solidFill>
                  <a:schemeClr val="tx1"/>
                </a:solidFill>
              </a:rPr>
              <a:t>biography</a:t>
            </a:r>
            <a:endParaRPr lang="en-US" sz="11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969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609600"/>
            <a:ext cx="7975600" cy="5715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What is the word that names the diet thought to help people </a:t>
            </a:r>
            <a:r>
              <a:rPr lang="en-US" sz="6000" b="1" dirty="0" smtClean="0">
                <a:solidFill>
                  <a:srgbClr val="FF0000"/>
                </a:solidFill>
              </a:rPr>
              <a:t>live </a:t>
            </a:r>
            <a:r>
              <a:rPr lang="en-US" sz="6000" b="1" dirty="0" smtClean="0">
                <a:solidFill>
                  <a:schemeClr val="tx1"/>
                </a:solidFill>
              </a:rPr>
              <a:t>longer because it focuses on natural foods.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080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tx1"/>
                </a:solidFill>
              </a:rPr>
              <a:t>macrobiotic diet</a:t>
            </a:r>
            <a:endParaRPr lang="en-US" sz="8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61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609600"/>
            <a:ext cx="7975600" cy="5715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What is the word that identifies the type of book that is written about a person’s </a:t>
            </a:r>
            <a:r>
              <a:rPr lang="en-US" sz="6000" b="1" dirty="0" smtClean="0">
                <a:solidFill>
                  <a:srgbClr val="FF0000"/>
                </a:solidFill>
              </a:rPr>
              <a:t>life </a:t>
            </a:r>
            <a:r>
              <a:rPr lang="en-US" sz="6000" b="1" dirty="0" smtClean="0">
                <a:solidFill>
                  <a:schemeClr val="tx1"/>
                </a:solidFill>
              </a:rPr>
              <a:t>by that actual person?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486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</a:rPr>
              <a:t>autobiography</a:t>
            </a:r>
            <a:endParaRPr lang="en-US" sz="8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410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609600"/>
            <a:ext cx="7975600" cy="5715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What is the word that labels the types of medicine that help people </a:t>
            </a:r>
            <a:r>
              <a:rPr lang="en-US" sz="5400" b="1" dirty="0" smtClean="0">
                <a:solidFill>
                  <a:srgbClr val="FF0000"/>
                </a:solidFill>
              </a:rPr>
              <a:t>live </a:t>
            </a:r>
            <a:r>
              <a:rPr lang="en-US" sz="5400" b="1" dirty="0" smtClean="0">
                <a:solidFill>
                  <a:schemeClr val="tx1"/>
                </a:solidFill>
              </a:rPr>
              <a:t>by destroying any harmful bacteria that got into a person’s body?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126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tx1"/>
                </a:solidFill>
              </a:rPr>
              <a:t>antibiotics</a:t>
            </a:r>
            <a:endParaRPr lang="en-US" sz="9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021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609600"/>
            <a:ext cx="7975600" cy="5715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What is the word that names the medical procedure done by surgeons that removes part of </a:t>
            </a:r>
            <a:r>
              <a:rPr lang="en-US" sz="5400" b="1" dirty="0" smtClean="0">
                <a:solidFill>
                  <a:srgbClr val="FF0000"/>
                </a:solidFill>
              </a:rPr>
              <a:t>living </a:t>
            </a:r>
            <a:r>
              <a:rPr lang="en-US" sz="5400" b="1" dirty="0" smtClean="0">
                <a:solidFill>
                  <a:schemeClr val="tx1"/>
                </a:solidFill>
              </a:rPr>
              <a:t>tissue from a person’s body to investigate it for disease?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811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tx1"/>
                </a:solidFill>
              </a:rPr>
              <a:t>biopsy</a:t>
            </a:r>
            <a:endParaRPr lang="en-US" sz="9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33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1148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What is the root that means life?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626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609600"/>
            <a:ext cx="7975600" cy="5715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What is the word that names the study of the nervous systems of </a:t>
            </a:r>
            <a:r>
              <a:rPr lang="en-US" sz="7200" b="1" dirty="0" smtClean="0">
                <a:solidFill>
                  <a:srgbClr val="FF0000"/>
                </a:solidFill>
              </a:rPr>
              <a:t>living </a:t>
            </a:r>
            <a:r>
              <a:rPr lang="en-US" sz="7200" b="1" dirty="0" smtClean="0">
                <a:solidFill>
                  <a:schemeClr val="tx1"/>
                </a:solidFill>
              </a:rPr>
              <a:t>things?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tx1"/>
                </a:solidFill>
              </a:rPr>
              <a:t>neurobiology</a:t>
            </a:r>
            <a:endParaRPr lang="en-US" sz="8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826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609600"/>
            <a:ext cx="7975600" cy="5715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What is the word that names the field of study of that focuses on </a:t>
            </a:r>
            <a:r>
              <a:rPr lang="en-US" sz="7200" b="1" dirty="0" smtClean="0">
                <a:solidFill>
                  <a:srgbClr val="FF0000"/>
                </a:solidFill>
              </a:rPr>
              <a:t>living </a:t>
            </a:r>
            <a:r>
              <a:rPr lang="en-US" sz="7200" b="1" dirty="0" smtClean="0">
                <a:solidFill>
                  <a:schemeClr val="tx1"/>
                </a:solidFill>
              </a:rPr>
              <a:t>things?</a:t>
            </a:r>
            <a:endParaRPr lang="en-US" sz="80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101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3800" b="1" dirty="0" smtClean="0">
                <a:solidFill>
                  <a:schemeClr val="tx1"/>
                </a:solidFill>
              </a:rPr>
              <a:t>biology</a:t>
            </a:r>
            <a:endParaRPr lang="en-US" sz="8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417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6600" b="1" dirty="0" smtClean="0">
                <a:solidFill>
                  <a:schemeClr val="tx1"/>
                </a:solidFill>
              </a:rPr>
              <a:t>bio</a:t>
            </a:r>
            <a:endParaRPr lang="en-US" sz="1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94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609600"/>
            <a:ext cx="7975600" cy="5715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What is the word that names the zone of Earth where there are </a:t>
            </a:r>
            <a:r>
              <a:rPr lang="en-US" sz="6600" b="1" dirty="0" smtClean="0">
                <a:solidFill>
                  <a:srgbClr val="FF0000"/>
                </a:solidFill>
              </a:rPr>
              <a:t>living </a:t>
            </a:r>
            <a:r>
              <a:rPr lang="en-US" sz="6600" b="1" dirty="0" smtClean="0">
                <a:solidFill>
                  <a:schemeClr val="tx1"/>
                </a:solidFill>
              </a:rPr>
              <a:t>things?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880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b="1" dirty="0" smtClean="0">
                <a:solidFill>
                  <a:schemeClr val="tx1"/>
                </a:solidFill>
              </a:rPr>
              <a:t>biosphere</a:t>
            </a:r>
            <a:endParaRPr lang="en-US" sz="11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41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609600"/>
            <a:ext cx="7975600" cy="5715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What is the word that names the scientist who studies </a:t>
            </a:r>
            <a:r>
              <a:rPr lang="en-US" sz="6600" b="1" dirty="0" smtClean="0">
                <a:solidFill>
                  <a:srgbClr val="FF0000"/>
                </a:solidFill>
              </a:rPr>
              <a:t>living </a:t>
            </a:r>
            <a:r>
              <a:rPr lang="en-US" sz="6600" b="1" dirty="0" smtClean="0">
                <a:solidFill>
                  <a:schemeClr val="tx1"/>
                </a:solidFill>
              </a:rPr>
              <a:t>things?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6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b="1" dirty="0" smtClean="0">
                <a:solidFill>
                  <a:schemeClr val="tx1"/>
                </a:solidFill>
              </a:rPr>
              <a:t>biologist</a:t>
            </a:r>
            <a:endParaRPr lang="en-US" sz="11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74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609600"/>
            <a:ext cx="7975600" cy="5715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What is the word that describes the relationship between </a:t>
            </a:r>
            <a:r>
              <a:rPr lang="en-US" sz="5400" b="1" dirty="0" smtClean="0">
                <a:solidFill>
                  <a:srgbClr val="FF0000"/>
                </a:solidFill>
              </a:rPr>
              <a:t>living </a:t>
            </a:r>
            <a:r>
              <a:rPr lang="en-US" sz="5400" b="1" dirty="0" smtClean="0">
                <a:solidFill>
                  <a:schemeClr val="tx1"/>
                </a:solidFill>
              </a:rPr>
              <a:t>things that depend on each other and </a:t>
            </a:r>
            <a:r>
              <a:rPr lang="en-US" sz="5400" b="1" dirty="0" smtClean="0">
                <a:solidFill>
                  <a:srgbClr val="FF0000"/>
                </a:solidFill>
              </a:rPr>
              <a:t>live </a:t>
            </a:r>
            <a:r>
              <a:rPr lang="en-US" sz="5400" b="1" dirty="0" smtClean="0">
                <a:solidFill>
                  <a:schemeClr val="tx1"/>
                </a:solidFill>
              </a:rPr>
              <a:t>together in the same environment?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084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1500" b="1" dirty="0" smtClean="0">
                <a:solidFill>
                  <a:schemeClr val="tx1"/>
                </a:solidFill>
              </a:rPr>
              <a:t>symbiosis</a:t>
            </a:r>
            <a:endParaRPr lang="en-US" sz="11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67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</TotalTime>
  <Words>230</Words>
  <Application>Microsoft Office PowerPoint</Application>
  <PresentationFormat>On-screen Show (4:3)</PresentationFormat>
  <Paragraphs>23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Waveform</vt:lpstr>
      <vt:lpstr>Read-Around Review: bio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bio = life</dc:title>
  <dc:creator>Brigitta Post</dc:creator>
  <cp:lastModifiedBy>Brigitta Post</cp:lastModifiedBy>
  <cp:revision>17</cp:revision>
  <dcterms:created xsi:type="dcterms:W3CDTF">2015-03-16T15:21:28Z</dcterms:created>
  <dcterms:modified xsi:type="dcterms:W3CDTF">2016-04-17T15:10:21Z</dcterms:modified>
</cp:coreProperties>
</file>